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6/13/2024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6/13/2024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990600"/>
            <a:ext cx="74676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KHATRA ADIBASI MAHAVIDYALAYA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E-CONTENT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EDUCATION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SEMESTER-I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(PROGRAMME)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SESSION: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2021-2022</a:t>
            </a:r>
            <a:endParaRPr lang="en-US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SUBJECT: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TITLE: PRINCIPLES AND PRACTICES OF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COURSE CODE: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AP/EDN/101/C-1A</a:t>
            </a: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TOPIC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BASIC EDUCATION</a:t>
            </a:r>
            <a:endParaRPr lang="en-US" sz="2000" b="1" u="sng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NAME OF THE TEACHER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AKINCHAN PAL</a:t>
            </a:r>
            <a:endParaRPr lang="en-US" sz="2000" dirty="0"/>
          </a:p>
        </p:txBody>
      </p:sp>
      <p:pic>
        <p:nvPicPr>
          <p:cNvPr id="3" name="Picture 2" descr="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381000"/>
            <a:ext cx="1152800" cy="114910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600" y="228600"/>
            <a:ext cx="8763000" cy="6400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9144000" cy="6858000"/>
          </a:xfrm>
          <a:prstGeom prst="roundRect">
            <a:avLst>
              <a:gd name="adj" fmla="val 10513"/>
            </a:avLst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/>
          <p:cNvSpPr/>
          <p:nvPr/>
        </p:nvSpPr>
        <p:spPr>
          <a:xfrm>
            <a:off x="152400" y="152400"/>
            <a:ext cx="8839200" cy="6553200"/>
          </a:xfrm>
          <a:prstGeom prst="round2DiagRect">
            <a:avLst>
              <a:gd name="adj1" fmla="val 5504"/>
              <a:gd name="adj2" fmla="val 0"/>
            </a:avLst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Single Corner Rectangle 1"/>
          <p:cNvSpPr/>
          <p:nvPr/>
        </p:nvSpPr>
        <p:spPr>
          <a:xfrm>
            <a:off x="152400" y="228600"/>
            <a:ext cx="8763000" cy="6477000"/>
          </a:xfrm>
          <a:prstGeom prst="round1Rect">
            <a:avLst>
              <a:gd name="adj" fmla="val 5373"/>
            </a:avLst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71</TotalTime>
  <Words>3</Words>
  <Application>Microsoft Office PowerPoint</Application>
  <PresentationFormat>On-screen Show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Solstice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</dc:title>
  <dc:creator>user</dc:creator>
  <cp:lastModifiedBy>Akinchan</cp:lastModifiedBy>
  <cp:revision>10</cp:revision>
  <dcterms:created xsi:type="dcterms:W3CDTF">2006-08-16T00:00:00Z</dcterms:created>
  <dcterms:modified xsi:type="dcterms:W3CDTF">2024-06-13T10:01:14Z</dcterms:modified>
</cp:coreProperties>
</file>